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9728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197187"/>
            <a:ext cx="932688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42174"/>
            <a:ext cx="82296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8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7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389467"/>
            <a:ext cx="2366010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389467"/>
            <a:ext cx="6960870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6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2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1823722"/>
            <a:ext cx="946404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4895429"/>
            <a:ext cx="946404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9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1947333"/>
            <a:ext cx="466344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1947333"/>
            <a:ext cx="466344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3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389468"/>
            <a:ext cx="946404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1793241"/>
            <a:ext cx="4642008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2672080"/>
            <a:ext cx="4642008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1793241"/>
            <a:ext cx="4664869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2672080"/>
            <a:ext cx="4664869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2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8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87680"/>
            <a:ext cx="3539014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053255"/>
            <a:ext cx="5554980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194560"/>
            <a:ext cx="3539014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8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87680"/>
            <a:ext cx="3539014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053255"/>
            <a:ext cx="5554980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194560"/>
            <a:ext cx="3539014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0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389468"/>
            <a:ext cx="946404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1947333"/>
            <a:ext cx="946404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417E0B-44FA-4E05-8A73-2C2C599B310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6780108"/>
            <a:ext cx="3703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F9D768-2598-4C45-9341-B96A66315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A3CAC9-0B20-6891-BCC9-453B7D1350E7}"/>
              </a:ext>
            </a:extLst>
          </p:cNvPr>
          <p:cNvSpPr txBox="1">
            <a:spLocks/>
          </p:cNvSpPr>
          <p:nvPr/>
        </p:nvSpPr>
        <p:spPr>
          <a:xfrm>
            <a:off x="458365" y="808524"/>
            <a:ext cx="100045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n-US" sz="4500" dirty="0"/>
              <a:t>This project was partially funded by the Land and Water Conservation Fund through the U.S. Department of Interior and the California Department of Parks and Recreation.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2747208-72FE-7A42-BC71-33C43A0B2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9731" y="218601"/>
            <a:ext cx="10453341" cy="6877999"/>
          </a:xfrm>
          <a:prstGeom prst="roundRect">
            <a:avLst/>
          </a:prstGeom>
          <a:noFill/>
          <a:ln w="1270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6" name="Picture 5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94012D21-7B6C-7EA8-CBD3-228765A72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842" y="4363344"/>
            <a:ext cx="2425117" cy="243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850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Buesch, Katie@Parks</dc:creator>
  <cp:lastModifiedBy>Buesch, Katie@Parks</cp:lastModifiedBy>
  <cp:revision>1</cp:revision>
  <dcterms:created xsi:type="dcterms:W3CDTF">2024-10-10T23:35:16Z</dcterms:created>
  <dcterms:modified xsi:type="dcterms:W3CDTF">2024-10-10T23:36:18Z</dcterms:modified>
</cp:coreProperties>
</file>